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320" r:id="rId3"/>
    <p:sldId id="321" r:id="rId4"/>
    <p:sldId id="262" r:id="rId5"/>
    <p:sldId id="295" r:id="rId6"/>
    <p:sldId id="263" r:id="rId7"/>
    <p:sldId id="296" r:id="rId8"/>
    <p:sldId id="264" r:id="rId9"/>
    <p:sldId id="319" r:id="rId10"/>
    <p:sldId id="265" r:id="rId11"/>
    <p:sldId id="297" r:id="rId12"/>
    <p:sldId id="266" r:id="rId13"/>
    <p:sldId id="298" r:id="rId14"/>
    <p:sldId id="267" r:id="rId15"/>
    <p:sldId id="299" r:id="rId16"/>
    <p:sldId id="268" r:id="rId17"/>
    <p:sldId id="292" r:id="rId18"/>
    <p:sldId id="269" r:id="rId19"/>
    <p:sldId id="300" r:id="rId20"/>
    <p:sldId id="270" r:id="rId21"/>
    <p:sldId id="301" r:id="rId22"/>
    <p:sldId id="271" r:id="rId23"/>
    <p:sldId id="302" r:id="rId24"/>
    <p:sldId id="272" r:id="rId25"/>
    <p:sldId id="303" r:id="rId26"/>
    <p:sldId id="273" r:id="rId27"/>
    <p:sldId id="274" r:id="rId28"/>
    <p:sldId id="304" r:id="rId29"/>
    <p:sldId id="275" r:id="rId30"/>
    <p:sldId id="305" r:id="rId31"/>
    <p:sldId id="276" r:id="rId32"/>
    <p:sldId id="306" r:id="rId33"/>
    <p:sldId id="277" r:id="rId34"/>
    <p:sldId id="307" r:id="rId35"/>
    <p:sldId id="293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94" r:id="rId57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539" y="53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6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43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438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6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6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1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49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8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6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26" Type="http://schemas.openxmlformats.org/officeDocument/2006/relationships/image" Target="../media/image32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5" Type="http://schemas.openxmlformats.org/officeDocument/2006/relationships/image" Target="../media/image31.jpg"/><Relationship Id="rId2" Type="http://schemas.openxmlformats.org/officeDocument/2006/relationships/image" Target="../media/image1.jpe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29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30.jpg"/><Relationship Id="rId32" Type="http://schemas.openxmlformats.org/officeDocument/2006/relationships/image" Target="../media/image38.pn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28" Type="http://schemas.openxmlformats.org/officeDocument/2006/relationships/image" Target="../media/image34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31" Type="http://schemas.openxmlformats.org/officeDocument/2006/relationships/image" Target="../media/image37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Relationship Id="rId27" Type="http://schemas.openxmlformats.org/officeDocument/2006/relationships/image" Target="../media/image33.jpg"/><Relationship Id="rId30" Type="http://schemas.openxmlformats.org/officeDocument/2006/relationships/image" Target="../media/image3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image" Target="../media/image16.jpg"/><Relationship Id="rId26" Type="http://schemas.openxmlformats.org/officeDocument/2006/relationships/image" Target="../media/image20.jpg"/><Relationship Id="rId39" Type="http://schemas.openxmlformats.org/officeDocument/2006/relationships/slide" Target="slide36.xml"/><Relationship Id="rId21" Type="http://schemas.openxmlformats.org/officeDocument/2006/relationships/slide" Target="slide20.xml"/><Relationship Id="rId34" Type="http://schemas.openxmlformats.org/officeDocument/2006/relationships/image" Target="../media/image24.jpg"/><Relationship Id="rId42" Type="http://schemas.openxmlformats.org/officeDocument/2006/relationships/image" Target="../media/image28.jpg"/><Relationship Id="rId47" Type="http://schemas.openxmlformats.org/officeDocument/2006/relationships/slide" Target="slide44.xml"/><Relationship Id="rId50" Type="http://schemas.openxmlformats.org/officeDocument/2006/relationships/image" Target="../media/image32.jpg"/><Relationship Id="rId55" Type="http://schemas.openxmlformats.org/officeDocument/2006/relationships/slide" Target="slide52.xml"/><Relationship Id="rId7" Type="http://schemas.openxmlformats.org/officeDocument/2006/relationships/slide" Target="slide8.xml"/><Relationship Id="rId2" Type="http://schemas.openxmlformats.org/officeDocument/2006/relationships/image" Target="../media/image1.jpeg"/><Relationship Id="rId16" Type="http://schemas.openxmlformats.org/officeDocument/2006/relationships/image" Target="../media/image15.jpg"/><Relationship Id="rId20" Type="http://schemas.openxmlformats.org/officeDocument/2006/relationships/image" Target="../media/image17.jpg"/><Relationship Id="rId29" Type="http://schemas.openxmlformats.org/officeDocument/2006/relationships/slide" Target="slide27.xml"/><Relationship Id="rId41" Type="http://schemas.openxmlformats.org/officeDocument/2006/relationships/slide" Target="slide38.xml"/><Relationship Id="rId5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slide" Target="slide12.xml"/><Relationship Id="rId24" Type="http://schemas.openxmlformats.org/officeDocument/2006/relationships/image" Target="../media/image19.jpg"/><Relationship Id="rId32" Type="http://schemas.openxmlformats.org/officeDocument/2006/relationships/image" Target="../media/image23.jpg"/><Relationship Id="rId37" Type="http://schemas.openxmlformats.org/officeDocument/2006/relationships/slide" Target="slide35.xml"/><Relationship Id="rId40" Type="http://schemas.openxmlformats.org/officeDocument/2006/relationships/image" Target="../media/image27.jpg"/><Relationship Id="rId45" Type="http://schemas.openxmlformats.org/officeDocument/2006/relationships/slide" Target="slide42.xml"/><Relationship Id="rId53" Type="http://schemas.openxmlformats.org/officeDocument/2006/relationships/slide" Target="slide50.xml"/><Relationship Id="rId58" Type="http://schemas.openxmlformats.org/officeDocument/2006/relationships/image" Target="../media/image36.jpg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2.xml"/><Relationship Id="rId28" Type="http://schemas.openxmlformats.org/officeDocument/2006/relationships/image" Target="../media/image21.jpg"/><Relationship Id="rId36" Type="http://schemas.openxmlformats.org/officeDocument/2006/relationships/image" Target="../media/image25.jpg"/><Relationship Id="rId49" Type="http://schemas.openxmlformats.org/officeDocument/2006/relationships/slide" Target="slide46.xml"/><Relationship Id="rId57" Type="http://schemas.openxmlformats.org/officeDocument/2006/relationships/slide" Target="slide54.xml"/><Relationship Id="rId61" Type="http://schemas.openxmlformats.org/officeDocument/2006/relationships/image" Target="../media/image38.png"/><Relationship Id="rId10" Type="http://schemas.openxmlformats.org/officeDocument/2006/relationships/image" Target="../media/image12.jpg"/><Relationship Id="rId19" Type="http://schemas.openxmlformats.org/officeDocument/2006/relationships/slide" Target="slide18.xml"/><Relationship Id="rId31" Type="http://schemas.openxmlformats.org/officeDocument/2006/relationships/slide" Target="slide29.xml"/><Relationship Id="rId44" Type="http://schemas.openxmlformats.org/officeDocument/2006/relationships/image" Target="../media/image29.jpg"/><Relationship Id="rId52" Type="http://schemas.openxmlformats.org/officeDocument/2006/relationships/image" Target="../media/image33.jpg"/><Relationship Id="rId60" Type="http://schemas.openxmlformats.org/officeDocument/2006/relationships/image" Target="../media/image37.jpg"/><Relationship Id="rId4" Type="http://schemas.openxmlformats.org/officeDocument/2006/relationships/image" Target="../media/image9.jpg"/><Relationship Id="rId9" Type="http://schemas.openxmlformats.org/officeDocument/2006/relationships/slide" Target="slide10.xml"/><Relationship Id="rId14" Type="http://schemas.openxmlformats.org/officeDocument/2006/relationships/image" Target="../media/image14.jpg"/><Relationship Id="rId22" Type="http://schemas.openxmlformats.org/officeDocument/2006/relationships/image" Target="../media/image18.jpg"/><Relationship Id="rId27" Type="http://schemas.openxmlformats.org/officeDocument/2006/relationships/slide" Target="slide26.xml"/><Relationship Id="rId30" Type="http://schemas.openxmlformats.org/officeDocument/2006/relationships/image" Target="../media/image22.jpg"/><Relationship Id="rId35" Type="http://schemas.openxmlformats.org/officeDocument/2006/relationships/slide" Target="slide33.xml"/><Relationship Id="rId43" Type="http://schemas.openxmlformats.org/officeDocument/2006/relationships/slide" Target="slide40.xml"/><Relationship Id="rId48" Type="http://schemas.openxmlformats.org/officeDocument/2006/relationships/image" Target="../media/image31.jpg"/><Relationship Id="rId56" Type="http://schemas.openxmlformats.org/officeDocument/2006/relationships/image" Target="../media/image35.jpg"/><Relationship Id="rId8" Type="http://schemas.openxmlformats.org/officeDocument/2006/relationships/image" Target="../media/image11.jpg"/><Relationship Id="rId51" Type="http://schemas.openxmlformats.org/officeDocument/2006/relationships/slide" Target="slide48.xml"/><Relationship Id="rId3" Type="http://schemas.openxmlformats.org/officeDocument/2006/relationships/slide" Target="slide4.xml"/><Relationship Id="rId12" Type="http://schemas.openxmlformats.org/officeDocument/2006/relationships/image" Target="../media/image13.jpg"/><Relationship Id="rId17" Type="http://schemas.openxmlformats.org/officeDocument/2006/relationships/slide" Target="slide17.xml"/><Relationship Id="rId25" Type="http://schemas.openxmlformats.org/officeDocument/2006/relationships/slide" Target="slide24.xml"/><Relationship Id="rId33" Type="http://schemas.openxmlformats.org/officeDocument/2006/relationships/slide" Target="slide31.xml"/><Relationship Id="rId38" Type="http://schemas.openxmlformats.org/officeDocument/2006/relationships/image" Target="../media/image26.jpg"/><Relationship Id="rId46" Type="http://schemas.openxmlformats.org/officeDocument/2006/relationships/image" Target="../media/image30.jpg"/><Relationship Id="rId59" Type="http://schemas.openxmlformats.org/officeDocument/2006/relationships/slide" Target="slide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9" y="1684895"/>
            <a:ext cx="6518366" cy="36665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708444" y="521585"/>
            <a:ext cx="574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卒業アルバム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40899">
            <a:off x="31318" y="29822"/>
            <a:ext cx="318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err="1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Jo:bi</a:t>
            </a:r>
            <a:r>
              <a:rPr lang="ja-JP" altLang="en-US" sz="36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田中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50192" y="1451541"/>
            <a:ext cx="1654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lang="ja-JP" altLang="en-US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期生</a:t>
            </a:r>
          </a:p>
          <a:p>
            <a:endParaRPr lang="ja-JP" altLang="en-US" dirty="0">
              <a:solidFill>
                <a:srgbClr val="00B0F0"/>
              </a:solidFill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092" y="5572126"/>
            <a:ext cx="2476348" cy="1857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45603" y="6927089"/>
            <a:ext cx="2476348" cy="1857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9" t="19833" r="27365" b="42470"/>
          <a:stretch/>
        </p:blipFill>
        <p:spPr>
          <a:xfrm>
            <a:off x="3972841" y="8496262"/>
            <a:ext cx="1348701" cy="1348701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17730" r="40908" b="16366"/>
          <a:stretch/>
        </p:blipFill>
        <p:spPr>
          <a:xfrm rot="5400000">
            <a:off x="5414217" y="8479557"/>
            <a:ext cx="1361415" cy="1369397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テキスト ボックス 1"/>
          <p:cNvSpPr txBox="1"/>
          <p:nvPr/>
        </p:nvSpPr>
        <p:spPr>
          <a:xfrm>
            <a:off x="3999417" y="9429274"/>
            <a:ext cx="12955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有馬 武志</a:t>
            </a:r>
            <a:endParaRPr kumimoji="1" lang="ja-JP" altLang="en-US" sz="2000" b="1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47150" y="9416560"/>
            <a:ext cx="12955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小松 啓祐</a:t>
            </a:r>
            <a:endParaRPr kumimoji="1" lang="ja-JP" altLang="en-US" sz="2000" b="1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883777" y="8395882"/>
            <a:ext cx="29546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ja-JP" altLang="en-US" sz="24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私たちが作りました</a:t>
            </a:r>
            <a:endParaRPr kumimoji="1" lang="ja-JP" altLang="en-US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5760"/>
          <a:stretch/>
        </p:blipFill>
        <p:spPr>
          <a:xfrm rot="10800000">
            <a:off x="4083368" y="5658656"/>
            <a:ext cx="2476348" cy="153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250" y="7855720"/>
            <a:ext cx="2476348" cy="1857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864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" y="12526"/>
            <a:ext cx="685567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90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>
            <a:hlinkClick r:id="rId23" action="ppaction://hlinksldjump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>
            <a:hlinkClick r:id="rId25" action="ppaction://hlinksldjump"/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>
            <a:hlinkClick r:id="rId27" action="ppaction://hlinksldjump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>
            <a:hlinkClick r:id="rId29" action="ppaction://hlinksldjump"/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>
            <a:hlinkClick r:id="rId31" action="ppaction://hlinksldjump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>
            <a:hlinkClick r:id="rId33" action="ppaction://hlinksldjump"/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>
            <a:hlinkClick r:id="rId35" action="ppaction://hlinksldjump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>
            <a:hlinkClick r:id="rId37" action="ppaction://hlinksldjump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>
            <a:hlinkClick r:id="rId39" action="ppaction://hlinksldjump"/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>
            <a:hlinkClick r:id="rId41" action="ppaction://hlinksldjump"/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>
            <a:hlinkClick r:id="rId43" action="ppaction://hlinksldjump"/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>
            <a:hlinkClick r:id="rId45" action="ppaction://hlinksldjump"/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>
            <a:hlinkClick r:id="rId47" action="ppaction://hlinksldjump"/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>
            <a:hlinkClick r:id="rId49" action="ppaction://hlinksldjump"/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>
            <a:hlinkClick r:id="rId51" action="ppaction://hlinksldjump"/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>
            <a:hlinkClick r:id="rId53" action="ppaction://hlinksldjump"/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>
            <a:hlinkClick r:id="rId55" action="ppaction://hlinksldjump"/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>
            <a:hlinkClick r:id="rId57" action="ppaction://hlinksldjump"/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>
            <a:hlinkClick r:id="rId59" action="ppaction://hlinksldjump"/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9910259"/>
          </a:xfrm>
        </p:spPr>
      </p:pic>
    </p:spTree>
    <p:extLst>
      <p:ext uri="{BB962C8B-B14F-4D97-AF65-F5344CB8AC3E}">
        <p14:creationId xmlns:p14="http://schemas.microsoft.com/office/powerpoint/2010/main" val="3251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</TotalTime>
  <Words>22</Words>
  <Application>Microsoft Office PowerPoint</Application>
  <PresentationFormat>A4 210 x 297 mm</PresentationFormat>
  <Paragraphs>8</Paragraphs>
  <Slides>56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4" baseType="lpstr">
      <vt:lpstr>07ラノベPOP</vt:lpstr>
      <vt:lpstr>メイリオ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game115</cp:lastModifiedBy>
  <cp:revision>70</cp:revision>
  <dcterms:created xsi:type="dcterms:W3CDTF">2019-07-18T05:31:21Z</dcterms:created>
  <dcterms:modified xsi:type="dcterms:W3CDTF">2020-03-29T14:05:26Z</dcterms:modified>
</cp:coreProperties>
</file>